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slide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theme/theme1.xml" ContentType="application/vnd.openxmlformats-officedocument.theme+xml"/>
  <Override PartName="/ppt/media/image20.jpeg" ContentType="image/jpeg"/>
  <Override PartName="/ppt/media/image17.jpeg" ContentType="image/jpeg"/>
  <Override PartName="/ppt/media/image18.jpeg" ContentType="image/jpe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19.png" ContentType="image/png"/>
  <Override PartName="/ppt/media/image21.png" ContentType="image/png"/>
  <Override PartName="/ppt/media/image15.png" ContentType="image/png"/>
  <Override PartName="/ppt/media/image16.png" ContentType="image/png"/>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27" name="PlaceHolder 2"/>
          <p:cNvSpPr>
            <a:spLocks noGrp="1"/>
          </p:cNvSpPr>
          <p:nvPr>
            <p:ph type="body"/>
          </p:nvPr>
        </p:nvSpPr>
        <p:spPr>
          <a:xfrm>
            <a:off x="504000" y="1326600"/>
            <a:ext cx="9071640" cy="1568160"/>
          </a:xfrm>
          <a:prstGeom prst="rect">
            <a:avLst/>
          </a:prstGeom>
        </p:spPr>
        <p:txBody>
          <a:bodyPr lIns="0" rIns="0" tIns="0" bIns="0">
            <a:normAutofit/>
          </a:bodyPr>
          <a:p>
            <a:endParaRPr b="0" lang="en-GB" sz="3200" spc="-1" strike="noStrike">
              <a:latin typeface="Arial"/>
            </a:endParaRPr>
          </a:p>
        </p:txBody>
      </p:sp>
      <p:sp>
        <p:nvSpPr>
          <p:cNvPr id="28" name="PlaceHolder 3"/>
          <p:cNvSpPr>
            <a:spLocks noGrp="1"/>
          </p:cNvSpPr>
          <p:nvPr>
            <p:ph type="body"/>
          </p:nvPr>
        </p:nvSpPr>
        <p:spPr>
          <a:xfrm>
            <a:off x="504000" y="3044160"/>
            <a:ext cx="9071640" cy="156816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30" name="PlaceHolder 2"/>
          <p:cNvSpPr>
            <a:spLocks noGrp="1"/>
          </p:cNvSpPr>
          <p:nvPr>
            <p:ph type="body"/>
          </p:nvPr>
        </p:nvSpPr>
        <p:spPr>
          <a:xfrm>
            <a:off x="504000" y="1326600"/>
            <a:ext cx="4426920" cy="1568160"/>
          </a:xfrm>
          <a:prstGeom prst="rect">
            <a:avLst/>
          </a:prstGeom>
        </p:spPr>
        <p:txBody>
          <a:bodyPr lIns="0" rIns="0" tIns="0" bIns="0">
            <a:normAutofit/>
          </a:bodyPr>
          <a:p>
            <a:endParaRPr b="0" lang="en-GB" sz="3200" spc="-1" strike="noStrike">
              <a:latin typeface="Arial"/>
            </a:endParaRPr>
          </a:p>
        </p:txBody>
      </p:sp>
      <p:sp>
        <p:nvSpPr>
          <p:cNvPr id="31" name="PlaceHolder 3"/>
          <p:cNvSpPr>
            <a:spLocks noGrp="1"/>
          </p:cNvSpPr>
          <p:nvPr>
            <p:ph type="body"/>
          </p:nvPr>
        </p:nvSpPr>
        <p:spPr>
          <a:xfrm>
            <a:off x="5152680" y="1326600"/>
            <a:ext cx="4426920" cy="1568160"/>
          </a:xfrm>
          <a:prstGeom prst="rect">
            <a:avLst/>
          </a:prstGeom>
        </p:spPr>
        <p:txBody>
          <a:bodyPr lIns="0" rIns="0" tIns="0" bIns="0">
            <a:normAutofit/>
          </a:bodyPr>
          <a:p>
            <a:endParaRPr b="0" lang="en-GB" sz="3200" spc="-1" strike="noStrike">
              <a:latin typeface="Arial"/>
            </a:endParaRPr>
          </a:p>
        </p:txBody>
      </p:sp>
      <p:sp>
        <p:nvSpPr>
          <p:cNvPr id="32" name="PlaceHolder 4"/>
          <p:cNvSpPr>
            <a:spLocks noGrp="1"/>
          </p:cNvSpPr>
          <p:nvPr>
            <p:ph type="body"/>
          </p:nvPr>
        </p:nvSpPr>
        <p:spPr>
          <a:xfrm>
            <a:off x="504000" y="3044160"/>
            <a:ext cx="4426920" cy="1568160"/>
          </a:xfrm>
          <a:prstGeom prst="rect">
            <a:avLst/>
          </a:prstGeom>
        </p:spPr>
        <p:txBody>
          <a:bodyPr lIns="0" rIns="0" tIns="0" bIns="0">
            <a:normAutofit/>
          </a:bodyPr>
          <a:p>
            <a:endParaRPr b="0" lang="en-GB" sz="3200" spc="-1" strike="noStrike">
              <a:latin typeface="Arial"/>
            </a:endParaRPr>
          </a:p>
        </p:txBody>
      </p:sp>
      <p:sp>
        <p:nvSpPr>
          <p:cNvPr id="33" name="PlaceHolder 5"/>
          <p:cNvSpPr>
            <a:spLocks noGrp="1"/>
          </p:cNvSpPr>
          <p:nvPr>
            <p:ph type="body"/>
          </p:nvPr>
        </p:nvSpPr>
        <p:spPr>
          <a:xfrm>
            <a:off x="5152680" y="3044160"/>
            <a:ext cx="4426920" cy="156816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35" name="PlaceHolder 2"/>
          <p:cNvSpPr>
            <a:spLocks noGrp="1"/>
          </p:cNvSpPr>
          <p:nvPr>
            <p:ph type="body"/>
          </p:nvPr>
        </p:nvSpPr>
        <p:spPr>
          <a:xfrm>
            <a:off x="504000" y="1326600"/>
            <a:ext cx="2920680" cy="1568160"/>
          </a:xfrm>
          <a:prstGeom prst="rect">
            <a:avLst/>
          </a:prstGeom>
        </p:spPr>
        <p:txBody>
          <a:bodyPr lIns="0" rIns="0" tIns="0" bIns="0">
            <a:normAutofit/>
          </a:bodyPr>
          <a:p>
            <a:endParaRPr b="0" lang="en-GB" sz="3200" spc="-1" strike="noStrike">
              <a:latin typeface="Arial"/>
            </a:endParaRPr>
          </a:p>
        </p:txBody>
      </p:sp>
      <p:sp>
        <p:nvSpPr>
          <p:cNvPr id="3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GB" sz="3200" spc="-1" strike="noStrike">
              <a:latin typeface="Arial"/>
            </a:endParaRPr>
          </a:p>
        </p:txBody>
      </p:sp>
      <p:sp>
        <p:nvSpPr>
          <p:cNvPr id="3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GB" sz="3200" spc="-1" strike="noStrike">
              <a:latin typeface="Arial"/>
            </a:endParaRPr>
          </a:p>
        </p:txBody>
      </p:sp>
      <p:sp>
        <p:nvSpPr>
          <p:cNvPr id="38" name="PlaceHolder 5"/>
          <p:cNvSpPr>
            <a:spLocks noGrp="1"/>
          </p:cNvSpPr>
          <p:nvPr>
            <p:ph type="body"/>
          </p:nvPr>
        </p:nvSpPr>
        <p:spPr>
          <a:xfrm>
            <a:off x="504000" y="3044160"/>
            <a:ext cx="2920680" cy="1568160"/>
          </a:xfrm>
          <a:prstGeom prst="rect">
            <a:avLst/>
          </a:prstGeom>
        </p:spPr>
        <p:txBody>
          <a:bodyPr lIns="0" rIns="0" tIns="0" bIns="0">
            <a:normAutofit/>
          </a:bodyPr>
          <a:p>
            <a:endParaRPr b="0" lang="en-GB" sz="3200" spc="-1" strike="noStrike">
              <a:latin typeface="Arial"/>
            </a:endParaRPr>
          </a:p>
        </p:txBody>
      </p:sp>
      <p:sp>
        <p:nvSpPr>
          <p:cNvPr id="3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GB" sz="3200" spc="-1" strike="noStrike">
              <a:latin typeface="Arial"/>
            </a:endParaRPr>
          </a:p>
        </p:txBody>
      </p:sp>
      <p:sp>
        <p:nvSpPr>
          <p:cNvPr id="4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6" name="PlaceHolder 2"/>
          <p:cNvSpPr>
            <a:spLocks noGrp="1"/>
          </p:cNvSpPr>
          <p:nvPr>
            <p:ph type="subTitle"/>
          </p:nvPr>
        </p:nvSpPr>
        <p:spPr>
          <a:xfrm>
            <a:off x="504000" y="1326600"/>
            <a:ext cx="9071640" cy="32882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8" name="PlaceHolder 2"/>
          <p:cNvSpPr>
            <a:spLocks noGrp="1"/>
          </p:cNvSpPr>
          <p:nvPr>
            <p:ph type="body"/>
          </p:nvPr>
        </p:nvSpPr>
        <p:spPr>
          <a:xfrm>
            <a:off x="504000" y="1326600"/>
            <a:ext cx="9071640" cy="328824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10" name="PlaceHolder 2"/>
          <p:cNvSpPr>
            <a:spLocks noGrp="1"/>
          </p:cNvSpPr>
          <p:nvPr>
            <p:ph type="body"/>
          </p:nvPr>
        </p:nvSpPr>
        <p:spPr>
          <a:xfrm>
            <a:off x="504000" y="1326600"/>
            <a:ext cx="4426920" cy="3288240"/>
          </a:xfrm>
          <a:prstGeom prst="rect">
            <a:avLst/>
          </a:prstGeom>
        </p:spPr>
        <p:txBody>
          <a:bodyPr lIns="0" rIns="0" tIns="0" bIns="0">
            <a:normAutofit/>
          </a:bodyPr>
          <a:p>
            <a:endParaRPr b="0" lang="en-GB" sz="3200" spc="-1" strike="noStrike">
              <a:latin typeface="Arial"/>
            </a:endParaRPr>
          </a:p>
        </p:txBody>
      </p:sp>
      <p:sp>
        <p:nvSpPr>
          <p:cNvPr id="11" name="PlaceHolder 3"/>
          <p:cNvSpPr>
            <a:spLocks noGrp="1"/>
          </p:cNvSpPr>
          <p:nvPr>
            <p:ph type="body"/>
          </p:nvPr>
        </p:nvSpPr>
        <p:spPr>
          <a:xfrm>
            <a:off x="5152680" y="1326600"/>
            <a:ext cx="4426920" cy="328824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6080"/>
            <a:ext cx="9071640" cy="438840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15" name="PlaceHolder 2"/>
          <p:cNvSpPr>
            <a:spLocks noGrp="1"/>
          </p:cNvSpPr>
          <p:nvPr>
            <p:ph type="body"/>
          </p:nvPr>
        </p:nvSpPr>
        <p:spPr>
          <a:xfrm>
            <a:off x="504000" y="1326600"/>
            <a:ext cx="4426920" cy="1568160"/>
          </a:xfrm>
          <a:prstGeom prst="rect">
            <a:avLst/>
          </a:prstGeom>
        </p:spPr>
        <p:txBody>
          <a:bodyPr lIns="0" rIns="0" tIns="0" bIns="0">
            <a:normAutofit/>
          </a:bodyPr>
          <a:p>
            <a:endParaRPr b="0" lang="en-GB" sz="3200" spc="-1" strike="noStrike">
              <a:latin typeface="Arial"/>
            </a:endParaRPr>
          </a:p>
        </p:txBody>
      </p:sp>
      <p:sp>
        <p:nvSpPr>
          <p:cNvPr id="16" name="PlaceHolder 3"/>
          <p:cNvSpPr>
            <a:spLocks noGrp="1"/>
          </p:cNvSpPr>
          <p:nvPr>
            <p:ph type="body"/>
          </p:nvPr>
        </p:nvSpPr>
        <p:spPr>
          <a:xfrm>
            <a:off x="5152680" y="1326600"/>
            <a:ext cx="4426920" cy="3288240"/>
          </a:xfrm>
          <a:prstGeom prst="rect">
            <a:avLst/>
          </a:prstGeom>
        </p:spPr>
        <p:txBody>
          <a:bodyPr lIns="0" rIns="0" tIns="0" bIns="0">
            <a:normAutofit/>
          </a:bodyPr>
          <a:p>
            <a:endParaRPr b="0" lang="en-GB" sz="3200" spc="-1" strike="noStrike">
              <a:latin typeface="Arial"/>
            </a:endParaRPr>
          </a:p>
        </p:txBody>
      </p:sp>
      <p:sp>
        <p:nvSpPr>
          <p:cNvPr id="17" name="PlaceHolder 4"/>
          <p:cNvSpPr>
            <a:spLocks noGrp="1"/>
          </p:cNvSpPr>
          <p:nvPr>
            <p:ph type="body"/>
          </p:nvPr>
        </p:nvSpPr>
        <p:spPr>
          <a:xfrm>
            <a:off x="504000" y="3044160"/>
            <a:ext cx="4426920" cy="156816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19" name="PlaceHolder 2"/>
          <p:cNvSpPr>
            <a:spLocks noGrp="1"/>
          </p:cNvSpPr>
          <p:nvPr>
            <p:ph type="body"/>
          </p:nvPr>
        </p:nvSpPr>
        <p:spPr>
          <a:xfrm>
            <a:off x="504000" y="1326600"/>
            <a:ext cx="4426920" cy="3288240"/>
          </a:xfrm>
          <a:prstGeom prst="rect">
            <a:avLst/>
          </a:prstGeom>
        </p:spPr>
        <p:txBody>
          <a:bodyPr lIns="0" rIns="0" tIns="0" bIns="0">
            <a:normAutofit/>
          </a:bodyPr>
          <a:p>
            <a:endParaRPr b="0" lang="en-GB" sz="3200" spc="-1" strike="noStrike">
              <a:latin typeface="Arial"/>
            </a:endParaRPr>
          </a:p>
        </p:txBody>
      </p:sp>
      <p:sp>
        <p:nvSpPr>
          <p:cNvPr id="20" name="PlaceHolder 3"/>
          <p:cNvSpPr>
            <a:spLocks noGrp="1"/>
          </p:cNvSpPr>
          <p:nvPr>
            <p:ph type="body"/>
          </p:nvPr>
        </p:nvSpPr>
        <p:spPr>
          <a:xfrm>
            <a:off x="5152680" y="1326600"/>
            <a:ext cx="4426920" cy="1568160"/>
          </a:xfrm>
          <a:prstGeom prst="rect">
            <a:avLst/>
          </a:prstGeom>
        </p:spPr>
        <p:txBody>
          <a:bodyPr lIns="0" rIns="0" tIns="0" bIns="0">
            <a:normAutofit/>
          </a:bodyPr>
          <a:p>
            <a:endParaRPr b="0" lang="en-GB" sz="3200" spc="-1" strike="noStrike">
              <a:latin typeface="Arial"/>
            </a:endParaRPr>
          </a:p>
        </p:txBody>
      </p:sp>
      <p:sp>
        <p:nvSpPr>
          <p:cNvPr id="21" name="PlaceHolder 4"/>
          <p:cNvSpPr>
            <a:spLocks noGrp="1"/>
          </p:cNvSpPr>
          <p:nvPr>
            <p:ph type="body"/>
          </p:nvPr>
        </p:nvSpPr>
        <p:spPr>
          <a:xfrm>
            <a:off x="5152680" y="3044160"/>
            <a:ext cx="4426920" cy="156816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6080"/>
            <a:ext cx="9071640" cy="946440"/>
          </a:xfrm>
          <a:prstGeom prst="rect">
            <a:avLst/>
          </a:prstGeom>
        </p:spPr>
        <p:txBody>
          <a:bodyPr lIns="0" rIns="0" tIns="0" bIns="0" anchor="ctr">
            <a:spAutoFit/>
          </a:bodyPr>
          <a:p>
            <a:pPr algn="ctr"/>
            <a:endParaRPr b="0" lang="en-GB" sz="4400" spc="-1" strike="noStrike">
              <a:latin typeface="Arial"/>
            </a:endParaRPr>
          </a:p>
        </p:txBody>
      </p:sp>
      <p:sp>
        <p:nvSpPr>
          <p:cNvPr id="23" name="PlaceHolder 2"/>
          <p:cNvSpPr>
            <a:spLocks noGrp="1"/>
          </p:cNvSpPr>
          <p:nvPr>
            <p:ph type="body"/>
          </p:nvPr>
        </p:nvSpPr>
        <p:spPr>
          <a:xfrm>
            <a:off x="504000" y="1326600"/>
            <a:ext cx="4426920" cy="1568160"/>
          </a:xfrm>
          <a:prstGeom prst="rect">
            <a:avLst/>
          </a:prstGeom>
        </p:spPr>
        <p:txBody>
          <a:bodyPr lIns="0" rIns="0" tIns="0" bIns="0">
            <a:normAutofit/>
          </a:bodyPr>
          <a:p>
            <a:endParaRPr b="0" lang="en-GB" sz="3200" spc="-1" strike="noStrike">
              <a:latin typeface="Arial"/>
            </a:endParaRPr>
          </a:p>
        </p:txBody>
      </p:sp>
      <p:sp>
        <p:nvSpPr>
          <p:cNvPr id="24" name="PlaceHolder 3"/>
          <p:cNvSpPr>
            <a:spLocks noGrp="1"/>
          </p:cNvSpPr>
          <p:nvPr>
            <p:ph type="body"/>
          </p:nvPr>
        </p:nvSpPr>
        <p:spPr>
          <a:xfrm>
            <a:off x="5152680" y="1326600"/>
            <a:ext cx="4426920" cy="1568160"/>
          </a:xfrm>
          <a:prstGeom prst="rect">
            <a:avLst/>
          </a:prstGeom>
        </p:spPr>
        <p:txBody>
          <a:bodyPr lIns="0" rIns="0" tIns="0" bIns="0">
            <a:normAutofit/>
          </a:bodyPr>
          <a:p>
            <a:endParaRPr b="0" lang="en-GB" sz="3200" spc="-1" strike="noStrike">
              <a:latin typeface="Arial"/>
            </a:endParaRPr>
          </a:p>
        </p:txBody>
      </p:sp>
      <p:sp>
        <p:nvSpPr>
          <p:cNvPr id="25" name="PlaceHolder 4"/>
          <p:cNvSpPr>
            <a:spLocks noGrp="1"/>
          </p:cNvSpPr>
          <p:nvPr>
            <p:ph type="body"/>
          </p:nvPr>
        </p:nvSpPr>
        <p:spPr>
          <a:xfrm>
            <a:off x="504000" y="3044160"/>
            <a:ext cx="9071640" cy="156816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p:spPr>
        <p:txBody>
          <a:bodyPr lIns="0" rIns="0" tIns="0" bIns="0" anchor="ctr">
            <a:noAutofit/>
          </a:bodyPr>
          <a:p>
            <a:pPr algn="ctr"/>
            <a:r>
              <a:rPr b="0" lang="en-GB" sz="4400" spc="-1" strike="noStrike">
                <a:latin typeface="Arial"/>
              </a:rPr>
              <a:t>Click to edit the title text format</a:t>
            </a:r>
            <a:endParaRPr b="0" lang="en-GB" sz="4400" spc="-1" strike="noStrike">
              <a:latin typeface="Arial"/>
            </a:endParaRPr>
          </a:p>
        </p:txBody>
      </p:sp>
      <p:sp>
        <p:nvSpPr>
          <p:cNvPr id="1" name="PlaceHolder 2"/>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
        <p:nvSpPr>
          <p:cNvPr id="2" name="PlaceHolder 3"/>
          <p:cNvSpPr>
            <a:spLocks noGrp="1"/>
          </p:cNvSpPr>
          <p:nvPr>
            <p:ph type="dt"/>
          </p:nvPr>
        </p:nvSpPr>
        <p:spPr>
          <a:xfrm>
            <a:off x="504000" y="5165280"/>
            <a:ext cx="2348280" cy="390600"/>
          </a:xfrm>
          <a:prstGeom prst="rect">
            <a:avLst/>
          </a:prstGeom>
        </p:spPr>
        <p:txBody>
          <a:bodyPr lIns="0" rIns="0" tIns="0" bIns="0">
            <a:noAutofit/>
          </a:bodyPr>
          <a:p>
            <a:r>
              <a:rPr b="0" lang="en-GB" sz="1400" spc="-1" strike="noStrike">
                <a:latin typeface="Times New Roman"/>
              </a:rPr>
              <a:t>&lt;date/time&gt;</a:t>
            </a:r>
            <a:endParaRPr b="0" lang="en-GB" sz="1400" spc="-1" strike="noStrike">
              <a:latin typeface="Times New Roman"/>
            </a:endParaRPr>
          </a:p>
        </p:txBody>
      </p:sp>
      <p:sp>
        <p:nvSpPr>
          <p:cNvPr id="3" name="PlaceHolder 4"/>
          <p:cNvSpPr>
            <a:spLocks noGrp="1"/>
          </p:cNvSpPr>
          <p:nvPr>
            <p:ph type="ftr"/>
          </p:nvPr>
        </p:nvSpPr>
        <p:spPr>
          <a:xfrm>
            <a:off x="3447360" y="5165280"/>
            <a:ext cx="3195000" cy="390600"/>
          </a:xfrm>
          <a:prstGeom prst="rect">
            <a:avLst/>
          </a:prstGeom>
        </p:spPr>
        <p:txBody>
          <a:bodyPr lIns="0" rIns="0" tIns="0" bIns="0">
            <a:noAutofit/>
          </a:bodyPr>
          <a:p>
            <a:pPr algn="ctr"/>
            <a:r>
              <a:rPr b="0" lang="en-GB" sz="1400" spc="-1" strike="noStrike">
                <a:latin typeface="Times New Roman"/>
              </a:rPr>
              <a:t>&lt;footer&gt;</a:t>
            </a:r>
            <a:endParaRPr b="0" lang="en-GB" sz="1400" spc="-1" strike="noStrike">
              <a:latin typeface="Times New Roman"/>
            </a:endParaRPr>
          </a:p>
        </p:txBody>
      </p:sp>
      <p:sp>
        <p:nvSpPr>
          <p:cNvPr id="4" name="PlaceHolder 5"/>
          <p:cNvSpPr>
            <a:spLocks noGrp="1"/>
          </p:cNvSpPr>
          <p:nvPr>
            <p:ph type="sldNum"/>
          </p:nvPr>
        </p:nvSpPr>
        <p:spPr>
          <a:xfrm>
            <a:off x="7227360" y="5165280"/>
            <a:ext cx="2348280" cy="390600"/>
          </a:xfrm>
          <a:prstGeom prst="rect">
            <a:avLst/>
          </a:prstGeom>
        </p:spPr>
        <p:txBody>
          <a:bodyPr lIns="0" rIns="0" tIns="0" bIns="0">
            <a:noAutofit/>
          </a:bodyPr>
          <a:p>
            <a:pPr algn="r"/>
            <a:fld id="{D661C012-9F50-46EF-A81D-9605911D831D}"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png"/><Relationship Id="rId5"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rcRect l="0" t="9458" r="0" b="0"/>
          <a:stretch/>
        </p:blipFill>
        <p:spPr>
          <a:xfrm flipH="1">
            <a:off x="4752000" y="2808000"/>
            <a:ext cx="5286960" cy="2862000"/>
          </a:xfrm>
          <a:prstGeom prst="rect">
            <a:avLst/>
          </a:prstGeom>
          <a:ln>
            <a:noFill/>
          </a:ln>
        </p:spPr>
      </p:pic>
      <p:pic>
        <p:nvPicPr>
          <p:cNvPr id="68" name="" descr=""/>
          <p:cNvPicPr/>
          <p:nvPr/>
        </p:nvPicPr>
        <p:blipFill>
          <a:blip r:embed="rId2"/>
          <a:stretch/>
        </p:blipFill>
        <p:spPr>
          <a:xfrm>
            <a:off x="0" y="0"/>
            <a:ext cx="4680000" cy="3100680"/>
          </a:xfrm>
          <a:prstGeom prst="rect">
            <a:avLst/>
          </a:prstGeom>
          <a:ln>
            <a:noFill/>
          </a:ln>
        </p:spPr>
      </p:pic>
      <p:pic>
        <p:nvPicPr>
          <p:cNvPr id="69" name="" descr=""/>
          <p:cNvPicPr/>
          <p:nvPr/>
        </p:nvPicPr>
        <p:blipFill>
          <a:blip r:embed="rId3"/>
          <a:stretch/>
        </p:blipFill>
        <p:spPr>
          <a:xfrm>
            <a:off x="5616000" y="3600"/>
            <a:ext cx="3960000" cy="2660400"/>
          </a:xfrm>
          <a:prstGeom prst="rect">
            <a:avLst/>
          </a:prstGeom>
          <a:ln>
            <a:noFill/>
          </a:ln>
        </p:spPr>
      </p:pic>
      <p:pic>
        <p:nvPicPr>
          <p:cNvPr id="70" name="" descr=""/>
          <p:cNvPicPr/>
          <p:nvPr/>
        </p:nvPicPr>
        <p:blipFill>
          <a:blip r:embed="rId4"/>
          <a:stretch/>
        </p:blipFill>
        <p:spPr>
          <a:xfrm flipH="1">
            <a:off x="78480" y="3240000"/>
            <a:ext cx="4608000" cy="23040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 descr=""/>
          <p:cNvPicPr/>
          <p:nvPr/>
        </p:nvPicPr>
        <p:blipFill>
          <a:blip r:embed="rId1">
            <a:lum contrast="32000"/>
          </a:blip>
          <a:stretch/>
        </p:blipFill>
        <p:spPr>
          <a:xfrm>
            <a:off x="461160" y="347040"/>
            <a:ext cx="9204840" cy="49089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 name="" descr=""/>
          <p:cNvPicPr/>
          <p:nvPr/>
        </p:nvPicPr>
        <p:blipFill>
          <a:blip r:embed="rId1"/>
          <a:srcRect l="0" t="0" r="0" b="76237"/>
          <a:stretch/>
        </p:blipFill>
        <p:spPr>
          <a:xfrm>
            <a:off x="675720" y="529560"/>
            <a:ext cx="4004280" cy="1054080"/>
          </a:xfrm>
          <a:prstGeom prst="rect">
            <a:avLst/>
          </a:prstGeom>
          <a:ln>
            <a:noFill/>
          </a:ln>
        </p:spPr>
      </p:pic>
      <p:sp>
        <p:nvSpPr>
          <p:cNvPr id="73" name="TextShape 1"/>
          <p:cNvSpPr txBox="1"/>
          <p:nvPr/>
        </p:nvSpPr>
        <p:spPr>
          <a:xfrm>
            <a:off x="1080000" y="1656000"/>
            <a:ext cx="8352000" cy="3660480"/>
          </a:xfrm>
          <a:prstGeom prst="rect">
            <a:avLst/>
          </a:prstGeom>
          <a:noFill/>
          <a:ln>
            <a:noFill/>
          </a:ln>
        </p:spPr>
        <p:txBody>
          <a:bodyPr lIns="90000" rIns="90000" tIns="45000" bIns="45000">
            <a:spAutoFit/>
          </a:bodyPr>
          <a:p>
            <a:r>
              <a:rPr b="0" lang="en-GB" sz="2000" spc="-1" strike="noStrike">
                <a:latin typeface="Arial"/>
              </a:rPr>
              <a:t>AT LEAST 20 people were hurt and up to 50 cars burnt out yesterday when fire engulfed a car park while thousands of Bank Holiday spectators watched a re-enactment of a Civil War battle.</a:t>
            </a:r>
            <a:endParaRPr b="0" lang="en-GB" sz="2000" spc="-1" strike="noStrike">
              <a:latin typeface="Arial"/>
            </a:endParaRPr>
          </a:p>
          <a:p>
            <a:r>
              <a:rPr b="0" lang="en-GB" sz="2000" spc="-1" strike="noStrike">
                <a:latin typeface="Arial"/>
              </a:rPr>
              <a:t>Crowds fled in panic as flames fanned by strong winds moved towards them during the display by the Sealed Knot Society, named after the Royalist secret society, at Witney in Oxfordshire.</a:t>
            </a:r>
            <a:endParaRPr b="0" lang="en-GB" sz="2000" spc="-1" strike="noStrike">
              <a:latin typeface="Arial"/>
            </a:endParaRPr>
          </a:p>
          <a:p>
            <a:r>
              <a:rPr b="0" lang="en-GB" sz="2000" spc="-1" strike="noStrike">
                <a:latin typeface="Arial"/>
              </a:rPr>
              <a:t>Fifty firemen fought the blaze and society members in costume abandoned the reconstruction to help keep the crowds away. Firemen took 30 minutes to extinguish the flames and motoring organisations towed gutted vehicles from the scene and helped to get others started.</a:t>
            </a:r>
            <a:endParaRPr b="0" lang="en-GB" sz="2000" spc="-1" strike="noStrike">
              <a:latin typeface="Arial"/>
            </a:endParaRPr>
          </a:p>
          <a:p>
            <a:endParaRPr b="0" lang="en-GB"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pic>
        <p:nvPicPr>
          <p:cNvPr id="43" name="" descr=""/>
          <p:cNvPicPr/>
          <p:nvPr/>
        </p:nvPicPr>
        <p:blipFill>
          <a:blip r:embed="rId1"/>
          <a:srcRect l="0" t="0" r="40237" b="0"/>
          <a:stretch/>
        </p:blipFill>
        <p:spPr>
          <a:xfrm>
            <a:off x="432000" y="418320"/>
            <a:ext cx="2552040" cy="29656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pic>
        <p:nvPicPr>
          <p:cNvPr id="45" name="" descr=""/>
          <p:cNvPicPr/>
          <p:nvPr/>
        </p:nvPicPr>
        <p:blipFill>
          <a:blip r:embed="rId1"/>
          <a:stretch/>
        </p:blipFill>
        <p:spPr>
          <a:xfrm>
            <a:off x="7704000" y="382320"/>
            <a:ext cx="1512000" cy="2281680"/>
          </a:xfrm>
          <a:prstGeom prst="rect">
            <a:avLst/>
          </a:prstGeom>
          <a:ln>
            <a:noFill/>
          </a:ln>
        </p:spPr>
      </p:pic>
      <p:pic>
        <p:nvPicPr>
          <p:cNvPr id="46" name="" descr=""/>
          <p:cNvPicPr/>
          <p:nvPr/>
        </p:nvPicPr>
        <p:blipFill>
          <a:blip r:embed="rId2"/>
          <a:srcRect l="0" t="0" r="40237" b="0"/>
          <a:stretch/>
        </p:blipFill>
        <p:spPr>
          <a:xfrm>
            <a:off x="432000" y="418320"/>
            <a:ext cx="2552040" cy="29656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sp>
        <p:nvSpPr>
          <p:cNvPr id="48" name="TextShape 2"/>
          <p:cNvSpPr txBox="1"/>
          <p:nvPr/>
        </p:nvSpPr>
        <p:spPr>
          <a:xfrm>
            <a:off x="432000" y="3888000"/>
            <a:ext cx="2592000" cy="864000"/>
          </a:xfrm>
          <a:prstGeom prst="rect">
            <a:avLst/>
          </a:prstGeom>
          <a:noFill/>
          <a:ln>
            <a:noFill/>
          </a:ln>
        </p:spPr>
        <p:txBody>
          <a:bodyPr lIns="90000" rIns="90000" tIns="45000" bIns="45000">
            <a:spAutoFit/>
          </a:bodyPr>
          <a:p>
            <a:r>
              <a:rPr b="0" lang="en-GB" sz="2600" spc="-1" strike="noStrike">
                <a:latin typeface="Arial"/>
              </a:rPr>
              <a:t>Channel Tunnel opened</a:t>
            </a:r>
            <a:endParaRPr b="0" lang="en-GB" sz="2600" spc="-1" strike="noStrike">
              <a:latin typeface="Arial"/>
            </a:endParaRPr>
          </a:p>
        </p:txBody>
      </p:sp>
      <p:pic>
        <p:nvPicPr>
          <p:cNvPr id="49" name="" descr=""/>
          <p:cNvPicPr/>
          <p:nvPr/>
        </p:nvPicPr>
        <p:blipFill>
          <a:blip r:embed="rId1"/>
          <a:stretch/>
        </p:blipFill>
        <p:spPr>
          <a:xfrm>
            <a:off x="7704000" y="382320"/>
            <a:ext cx="1512000" cy="2281680"/>
          </a:xfrm>
          <a:prstGeom prst="rect">
            <a:avLst/>
          </a:prstGeom>
          <a:ln>
            <a:noFill/>
          </a:ln>
        </p:spPr>
      </p:pic>
      <p:pic>
        <p:nvPicPr>
          <p:cNvPr id="50" name="" descr=""/>
          <p:cNvPicPr/>
          <p:nvPr/>
        </p:nvPicPr>
        <p:blipFill>
          <a:blip r:embed="rId2"/>
          <a:srcRect l="0" t="0" r="40237" b="0"/>
          <a:stretch/>
        </p:blipFill>
        <p:spPr>
          <a:xfrm>
            <a:off x="432000" y="418320"/>
            <a:ext cx="2552040" cy="2965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sp>
        <p:nvSpPr>
          <p:cNvPr id="52" name="TextShape 2"/>
          <p:cNvSpPr txBox="1"/>
          <p:nvPr/>
        </p:nvSpPr>
        <p:spPr>
          <a:xfrm>
            <a:off x="432000" y="3888000"/>
            <a:ext cx="2592000" cy="864000"/>
          </a:xfrm>
          <a:prstGeom prst="rect">
            <a:avLst/>
          </a:prstGeom>
          <a:noFill/>
          <a:ln>
            <a:noFill/>
          </a:ln>
        </p:spPr>
        <p:txBody>
          <a:bodyPr lIns="90000" rIns="90000" tIns="45000" bIns="45000">
            <a:spAutoFit/>
          </a:bodyPr>
          <a:p>
            <a:r>
              <a:rPr b="0" lang="en-GB" sz="2600" spc="-1" strike="noStrike">
                <a:latin typeface="Arial"/>
              </a:rPr>
              <a:t>Channel Tunnel opened</a:t>
            </a:r>
            <a:endParaRPr b="0" lang="en-GB" sz="2600" spc="-1" strike="noStrike">
              <a:latin typeface="Arial"/>
            </a:endParaRPr>
          </a:p>
        </p:txBody>
      </p:sp>
      <p:pic>
        <p:nvPicPr>
          <p:cNvPr id="53" name="" descr=""/>
          <p:cNvPicPr/>
          <p:nvPr/>
        </p:nvPicPr>
        <p:blipFill>
          <a:blip r:embed="rId1"/>
          <a:srcRect l="0" t="34225" r="0" b="0"/>
          <a:stretch/>
        </p:blipFill>
        <p:spPr>
          <a:xfrm>
            <a:off x="7272000" y="3048480"/>
            <a:ext cx="2304000" cy="2351520"/>
          </a:xfrm>
          <a:prstGeom prst="rect">
            <a:avLst/>
          </a:prstGeom>
          <a:ln>
            <a:noFill/>
          </a:ln>
        </p:spPr>
      </p:pic>
      <p:pic>
        <p:nvPicPr>
          <p:cNvPr id="54" name="" descr=""/>
          <p:cNvPicPr/>
          <p:nvPr/>
        </p:nvPicPr>
        <p:blipFill>
          <a:blip r:embed="rId2"/>
          <a:stretch/>
        </p:blipFill>
        <p:spPr>
          <a:xfrm>
            <a:off x="7704000" y="382320"/>
            <a:ext cx="1512000" cy="2281680"/>
          </a:xfrm>
          <a:prstGeom prst="rect">
            <a:avLst/>
          </a:prstGeom>
          <a:ln>
            <a:noFill/>
          </a:ln>
        </p:spPr>
      </p:pic>
      <p:pic>
        <p:nvPicPr>
          <p:cNvPr id="55" name="" descr=""/>
          <p:cNvPicPr/>
          <p:nvPr/>
        </p:nvPicPr>
        <p:blipFill>
          <a:blip r:embed="rId3"/>
          <a:srcRect l="0" t="0" r="40237" b="0"/>
          <a:stretch/>
        </p:blipFill>
        <p:spPr>
          <a:xfrm>
            <a:off x="432000" y="418320"/>
            <a:ext cx="2552040" cy="296568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3960000" y="524520"/>
            <a:ext cx="2088000" cy="1131480"/>
          </a:xfrm>
          <a:prstGeom prst="rect">
            <a:avLst/>
          </a:prstGeom>
          <a:noFill/>
          <a:ln>
            <a:noFill/>
          </a:ln>
        </p:spPr>
        <p:txBody>
          <a:bodyPr lIns="90000" rIns="90000" tIns="45000" bIns="45000">
            <a:spAutoFit/>
          </a:bodyPr>
          <a:p>
            <a:r>
              <a:rPr b="1" lang="en-GB" sz="6000" spc="-1" strike="noStrike">
                <a:solidFill>
                  <a:srgbClr val="bf0041"/>
                </a:solidFill>
                <a:latin typeface="Arial"/>
              </a:rPr>
              <a:t>1994</a:t>
            </a:r>
            <a:endParaRPr b="0" lang="en-GB" sz="6000" spc="-1" strike="noStrike">
              <a:latin typeface="Arial"/>
            </a:endParaRPr>
          </a:p>
        </p:txBody>
      </p:sp>
      <p:sp>
        <p:nvSpPr>
          <p:cNvPr id="57" name="TextShape 2"/>
          <p:cNvSpPr txBox="1"/>
          <p:nvPr/>
        </p:nvSpPr>
        <p:spPr>
          <a:xfrm>
            <a:off x="432000" y="3888000"/>
            <a:ext cx="2592000" cy="864000"/>
          </a:xfrm>
          <a:prstGeom prst="rect">
            <a:avLst/>
          </a:prstGeom>
          <a:noFill/>
          <a:ln>
            <a:noFill/>
          </a:ln>
        </p:spPr>
        <p:txBody>
          <a:bodyPr lIns="90000" rIns="90000" tIns="45000" bIns="45000">
            <a:spAutoFit/>
          </a:bodyPr>
          <a:p>
            <a:r>
              <a:rPr b="0" lang="en-GB" sz="2600" spc="-1" strike="noStrike">
                <a:latin typeface="Arial"/>
              </a:rPr>
              <a:t>Channel Tunnel opened</a:t>
            </a:r>
            <a:endParaRPr b="0" lang="en-GB" sz="2600" spc="-1" strike="noStrike">
              <a:latin typeface="Arial"/>
            </a:endParaRPr>
          </a:p>
        </p:txBody>
      </p:sp>
      <p:sp>
        <p:nvSpPr>
          <p:cNvPr id="58" name="TextShape 3"/>
          <p:cNvSpPr txBox="1"/>
          <p:nvPr/>
        </p:nvSpPr>
        <p:spPr>
          <a:xfrm>
            <a:off x="3173040" y="1656000"/>
            <a:ext cx="3954960" cy="1027800"/>
          </a:xfrm>
          <a:prstGeom prst="rect">
            <a:avLst/>
          </a:prstGeom>
          <a:noFill/>
          <a:ln>
            <a:noFill/>
          </a:ln>
        </p:spPr>
        <p:txBody>
          <a:bodyPr lIns="90000" rIns="90000" tIns="45000" bIns="45000">
            <a:spAutoFit/>
          </a:bodyPr>
          <a:p>
            <a:r>
              <a:rPr b="0" lang="en-GB" sz="2200" spc="-1" strike="noStrike">
                <a:latin typeface="Arial"/>
              </a:rPr>
              <a:t>The World Wide Web was born: Tim Berners-Lee first web page</a:t>
            </a:r>
            <a:endParaRPr b="0" lang="en-GB" sz="2200" spc="-1" strike="noStrike">
              <a:latin typeface="Arial"/>
            </a:endParaRPr>
          </a:p>
        </p:txBody>
      </p:sp>
      <p:pic>
        <p:nvPicPr>
          <p:cNvPr id="59" name="" descr=""/>
          <p:cNvPicPr/>
          <p:nvPr/>
        </p:nvPicPr>
        <p:blipFill>
          <a:blip r:embed="rId1"/>
          <a:stretch/>
        </p:blipFill>
        <p:spPr>
          <a:xfrm>
            <a:off x="3296160" y="2683800"/>
            <a:ext cx="3615840" cy="2304000"/>
          </a:xfrm>
          <a:prstGeom prst="rect">
            <a:avLst/>
          </a:prstGeom>
          <a:ln>
            <a:noFill/>
          </a:ln>
        </p:spPr>
      </p:pic>
      <p:pic>
        <p:nvPicPr>
          <p:cNvPr id="60" name="" descr=""/>
          <p:cNvPicPr/>
          <p:nvPr/>
        </p:nvPicPr>
        <p:blipFill>
          <a:blip r:embed="rId2"/>
          <a:srcRect l="0" t="34225" r="0" b="0"/>
          <a:stretch/>
        </p:blipFill>
        <p:spPr>
          <a:xfrm>
            <a:off x="7272000" y="3048480"/>
            <a:ext cx="2304000" cy="2351520"/>
          </a:xfrm>
          <a:prstGeom prst="rect">
            <a:avLst/>
          </a:prstGeom>
          <a:ln>
            <a:noFill/>
          </a:ln>
        </p:spPr>
      </p:pic>
      <p:pic>
        <p:nvPicPr>
          <p:cNvPr id="61" name="" descr=""/>
          <p:cNvPicPr/>
          <p:nvPr/>
        </p:nvPicPr>
        <p:blipFill>
          <a:blip r:embed="rId3"/>
          <a:stretch/>
        </p:blipFill>
        <p:spPr>
          <a:xfrm>
            <a:off x="7704000" y="382320"/>
            <a:ext cx="1512000" cy="2281680"/>
          </a:xfrm>
          <a:prstGeom prst="rect">
            <a:avLst/>
          </a:prstGeom>
          <a:ln>
            <a:noFill/>
          </a:ln>
        </p:spPr>
      </p:pic>
      <p:pic>
        <p:nvPicPr>
          <p:cNvPr id="62" name="" descr=""/>
          <p:cNvPicPr/>
          <p:nvPr/>
        </p:nvPicPr>
        <p:blipFill>
          <a:blip r:embed="rId4"/>
          <a:srcRect l="0" t="0" r="40237" b="0"/>
          <a:stretch/>
        </p:blipFill>
        <p:spPr>
          <a:xfrm>
            <a:off x="432000" y="418320"/>
            <a:ext cx="2552040" cy="29656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 descr=""/>
          <p:cNvPicPr/>
          <p:nvPr/>
        </p:nvPicPr>
        <p:blipFill>
          <a:blip r:embed="rId1"/>
          <a:stretch/>
        </p:blipFill>
        <p:spPr>
          <a:xfrm>
            <a:off x="3240000" y="655200"/>
            <a:ext cx="3499560" cy="43128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 descr=""/>
          <p:cNvPicPr/>
          <p:nvPr/>
        </p:nvPicPr>
        <p:blipFill>
          <a:blip r:embed="rId1"/>
          <a:stretch/>
        </p:blipFill>
        <p:spPr>
          <a:xfrm>
            <a:off x="19800" y="1096200"/>
            <a:ext cx="10079640" cy="3500280"/>
          </a:xfrm>
          <a:prstGeom prst="rect">
            <a:avLst/>
          </a:prstGeom>
          <a:ln>
            <a:noFill/>
          </a:ln>
        </p:spPr>
      </p:pic>
      <p:sp>
        <p:nvSpPr>
          <p:cNvPr id="65" name="TextShape 1"/>
          <p:cNvSpPr txBox="1"/>
          <p:nvPr/>
        </p:nvSpPr>
        <p:spPr>
          <a:xfrm>
            <a:off x="3024000" y="650160"/>
            <a:ext cx="3888000" cy="430200"/>
          </a:xfrm>
          <a:prstGeom prst="rect">
            <a:avLst/>
          </a:prstGeom>
          <a:noFill/>
          <a:ln>
            <a:noFill/>
          </a:ln>
        </p:spPr>
        <p:txBody>
          <a:bodyPr lIns="90000" rIns="90000" tIns="45000" bIns="45000">
            <a:spAutoFit/>
          </a:bodyPr>
          <a:p>
            <a:r>
              <a:rPr b="1" lang="en-GB" sz="2400" spc="-1" strike="noStrike">
                <a:latin typeface="Arial"/>
              </a:rPr>
              <a:t>Battle of Windrush Valley</a:t>
            </a:r>
            <a:endParaRPr b="0" lang="en-GB"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 descr=""/>
          <p:cNvPicPr/>
          <p:nvPr/>
        </p:nvPicPr>
        <p:blipFill>
          <a:blip r:embed="rId1"/>
          <a:stretch/>
        </p:blipFill>
        <p:spPr>
          <a:xfrm>
            <a:off x="31320" y="234360"/>
            <a:ext cx="9979920" cy="48776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LibreOffice/6.3.0.4$Linux_X86_64 LibreOffice_project/057fc023c990d676a43019934386b85b21a9ee99</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2019-09-01T20:44:47Z</dcterms:created>
  <dc:creator/>
  <dc:description/>
  <dc:language>en-GB</dc:language>
  <cp:lastModifiedBy/>
  <dcterms:modified xsi:type="dcterms:W3CDTF">2019-09-01T21:33:49Z</dcterms:modified>
  <cp:revision>4</cp:revision>
  <dc:subject/>
  <dc:title/>
</cp:coreProperties>
</file>